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5" d="100"/>
          <a:sy n="75" d="100"/>
        </p:scale>
        <p:origin x="739"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16/02/2025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16/02/2025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6324094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42</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68000" y="2808000"/>
            <a:ext cx="2879999" cy="720001"/>
          </a:xfrm>
          <a:prstGeom prst="rect">
            <a:avLst/>
          </a:prstGeom>
          <a:solidFill>
            <a:srgbClr val="4169E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100" name="Rectangle 99"/>
          <p:cNvSpPr/>
          <p:nvPr/>
        </p:nvSpPr>
        <p:spPr>
          <a:xfrm>
            <a:off x="3348000" y="2808000"/>
            <a:ext cx="5759999" cy="720001"/>
          </a:xfrm>
          <a:prstGeom prst="rect">
            <a:avLst/>
          </a:prstGeom>
          <a:solidFill>
            <a:srgbClr val="4169E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101" name="Rectangle 100"/>
          <p:cNvSpPr/>
          <p:nvPr/>
        </p:nvSpPr>
        <p:spPr>
          <a:xfrm>
            <a:off x="9108000" y="2808000"/>
            <a:ext cx="8640000" cy="720001"/>
          </a:xfrm>
          <a:prstGeom prst="rect">
            <a:avLst/>
          </a:prstGeom>
          <a:solidFill>
            <a:srgbClr val="4169E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22</cp:revision>
  <dcterms:created xsi:type="dcterms:W3CDTF">2022-09-12T10:39:45Z</dcterms:created>
  <dcterms:modified xsi:type="dcterms:W3CDTF">2025-02-16T07:36:57Z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